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-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63672-3292-2B5C-0E3B-E4C968195D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498A0-5008-6D8B-B06F-59AEB5F80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0B15F-55BD-954F-9306-1DD4E88E6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300A-8CF9-4918-B9B4-F715778CB9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BD060-ED71-633D-2EE0-586271369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4F058-9DBF-1071-7267-4FC8677DE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1E7A-CB61-425C-8773-E7AA397D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3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E542F-165F-6BF0-1820-8B62B9928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42FA97-FC54-2CF1-5DA6-224C7ECF4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6967B-C392-100B-DA87-4391C7BD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300A-8CF9-4918-B9B4-F715778CB9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C7E97-40A8-2A56-CE04-156C9AAC8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B59507-B3A3-B240-341C-CD81418FC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1E7A-CB61-425C-8773-E7AA397D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9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4EAB5D-C0B7-E5C7-8289-C3D6FD5367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5394FF-067B-0F50-1356-E78B7A6A1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EA4AE-CAD6-2818-2A68-E07D0E0F0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300A-8CF9-4918-B9B4-F715778CB9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61785-4BD5-4292-0E46-F572B2A5A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6D13D-DC86-A244-A029-4C0C48F9B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1E7A-CB61-425C-8773-E7AA397D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0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651C8-93B3-D605-082F-02B3F4ABB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97791-1DC3-54CF-9EEC-5448F1119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1CDECC-D516-57BE-3216-9B50FB7FE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300A-8CF9-4918-B9B4-F715778CB9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584A0B-8CE6-F86B-BE0C-6357E59B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E5FB1-C498-414B-9CDB-5651CE185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1E7A-CB61-425C-8773-E7AA397D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2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D8C7-E0DE-702E-439D-A24A6D1E1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45FD25-2E46-24FF-20FA-08314A48B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96C2F-D633-4F2D-3484-3021C311A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300A-8CF9-4918-B9B4-F715778CB9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0EF068-BE19-CFDC-E394-03C2C492D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12A56-41A7-91E1-CB43-7601538D3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1E7A-CB61-425C-8773-E7AA397D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76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917B6-5F68-7974-7764-E0A56CA62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A9C90C-8AF0-B9CB-814E-4CED2382A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8515E-21D1-6C5C-49FE-B1D3060231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17004E-9F76-9CE7-0393-96DFF6422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300A-8CF9-4918-B9B4-F715778CB9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A1CB23-EFA5-1D5F-01BD-E25DF3385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5A18A-1C09-9652-A8A2-73A5213E6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1E7A-CB61-425C-8773-E7AA397D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6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CF84C-F8ED-F646-4E0C-81598F3E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7D53D-03B7-BD33-79F7-245006599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763B46-F152-AA0C-6F0D-4520B023F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1DBD9-0FAF-57EA-D608-CF06AA1CC6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112141-EC15-A822-E1E7-C9230F4BC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7FC6C8-E602-E2D2-ED03-11D970EBE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300A-8CF9-4918-B9B4-F715778CB9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AEFA9-C59B-BEA5-EBC8-DDB0D0F1D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B346C9-6A80-E666-26DF-48B531430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1E7A-CB61-425C-8773-E7AA397D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249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6105D-71F3-8C1E-7C32-6F507AE6E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A95DF5-0F85-35B6-857E-30247EC3B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300A-8CF9-4918-B9B4-F715778CB9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2589D-3BAF-F986-AA08-0EDA19D0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CDA1A-1443-06E4-8F2E-53E901B61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1E7A-CB61-425C-8773-E7AA397D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43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F6A5C0-9CC0-6F26-3776-A5A88DEDA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300A-8CF9-4918-B9B4-F715778CB9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85E8AD-74C4-CE2C-EB20-45178D3B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E6D9C1-C741-8935-A80F-539EA5671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1E7A-CB61-425C-8773-E7AA397D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1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4FFC3-0AA5-A559-9F71-32D2BA81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6C1AE-F680-A0E2-731B-9F677D3A37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5877C-FD83-3401-D61C-9E9D07EECD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9EE0F-1593-F07A-4A19-1CC1FCB79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300A-8CF9-4918-B9B4-F715778CB9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43BFB-73BF-7EDE-80E6-AA3AC6A0F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9E9D66-25D2-1A61-819F-6F1DAF37C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1E7A-CB61-425C-8773-E7AA397D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73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BF15E-E28F-84DD-3D14-8EA1E3D59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948A89C-86BA-1104-F470-EF015E14D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7B98C8-6081-E41A-9CCB-1EE7C96C0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7435C1-48AC-8E1B-FC51-6110444E8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B300A-8CF9-4918-B9B4-F715778CB9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6AE0E-26E7-B991-E3E2-8B23B4A35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6EC31B-EF5E-FACB-95D8-222EFB0D9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1E7A-CB61-425C-8773-E7AA397D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92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6E61D-E50F-7A4C-815E-F0B111148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D59BB-5DF2-F2C2-E66F-4BFBD55BA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73775-F0E7-6846-FC43-0EC7A6349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B300A-8CF9-4918-B9B4-F715778CB954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B96C7C-D321-0A4A-25FE-59A27B6FE0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B996CF-B403-5361-D0BB-C831B67F08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41E7A-CB61-425C-8773-E7AA397D3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5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6205-324E-F2A0-2D5B-4C93A3061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"/>
            <a:ext cx="10932459" cy="1690688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en-US" sz="6000" b="1" dirty="0"/>
              <a:t>Excel Versus Estimating Software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761A8A-A22E-C767-B04F-9DC7F9ABD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127380"/>
            <a:ext cx="4600382" cy="3717315"/>
          </a:xfr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95DE8E-45F5-3484-387E-9D4B04ABCA44}"/>
              </a:ext>
            </a:extLst>
          </p:cNvPr>
          <p:cNvSpPr txBox="1"/>
          <p:nvPr/>
        </p:nvSpPr>
        <p:spPr>
          <a:xfrm>
            <a:off x="5499250" y="3750969"/>
            <a:ext cx="17839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Versus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55535C-2558-2ABB-3FCE-F429DCDB1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16806" y="2127379"/>
            <a:ext cx="4553852" cy="37173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770F31-CA17-69BD-B893-511A1C1EC981}"/>
              </a:ext>
            </a:extLst>
          </p:cNvPr>
          <p:cNvSpPr txBox="1"/>
          <p:nvPr/>
        </p:nvSpPr>
        <p:spPr>
          <a:xfrm>
            <a:off x="3953435" y="5911606"/>
            <a:ext cx="58091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1-800-866-3083</a:t>
            </a:r>
          </a:p>
        </p:txBody>
      </p:sp>
    </p:spTree>
    <p:extLst>
      <p:ext uri="{BB962C8B-B14F-4D97-AF65-F5344CB8AC3E}">
        <p14:creationId xmlns:p14="http://schemas.microsoft.com/office/powerpoint/2010/main" val="1435019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6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Excel Versus Estimating Software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Jeff Knutson</dc:creator>
  <cp:lastModifiedBy>Jeff Knutson</cp:lastModifiedBy>
  <cp:revision>5</cp:revision>
  <dcterms:created xsi:type="dcterms:W3CDTF">2026-01-12T17:20:34Z</dcterms:created>
  <dcterms:modified xsi:type="dcterms:W3CDTF">2026-01-21T16:07:14Z</dcterms:modified>
</cp:coreProperties>
</file>